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CD708-7B1C-B30F-B89D-AC4C59244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9C3649-F734-DD15-D331-7B8643B8C1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E3B81-0EB2-F92E-A828-9EC0A1B58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824A9-CA0E-7DDD-FA01-0FB2FD985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5735E-BF6C-10D3-1DDC-75D5291F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8731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15220-1CE2-CCF7-3202-5C44D6BA8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6A0D12-3298-34BF-5C12-DBE26CC99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C49CA-7803-60CC-1213-3CB661A86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43F39-0473-DE4D-02CC-9B578BA6F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BF8C5-FBC6-1A54-5DBD-257AB2C84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6593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E63BD4-5CB6-0228-D3D0-07BE21C728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7DB5E-FAD3-0C0E-0AE6-AC9173561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84111-B6A7-026A-FCDA-A80E020EB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9B143-C839-5045-20C4-EDF057B93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CA0BE-4F34-396F-8F1F-78296A23C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0169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02EC4-F833-1F97-E5FE-38F005BBA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11AEF-5CFB-8252-1F36-94B159BD6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3B746-58C7-E36F-B4F8-87E2B11A7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87664-9961-6763-F341-0CC671B29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651F0-4F57-764E-48D6-13ED562D4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6478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CE2BC-1A8D-ACBF-6FA1-1F4B33A30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4A8C3-1FE4-1103-7DC0-CFB8158AE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C7091-3338-EF43-DC27-A12CEFB6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7040A-1EB2-B7D6-04C9-984F27894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1C711-631A-DF16-DA40-1E66BCF39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5704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650F8-203B-C177-B0D5-E6EB8F7A1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AEC80-6A8F-6957-8AF6-B652D7618E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D2389E-1134-C1A9-B978-24A137E64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2C069-383C-E004-7708-1158D4B36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5F656C-980D-C462-FE4E-855272CF2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B4B67-CD08-7021-17D7-CA7A3B9B1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2336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C66A8-7180-6375-259C-786E965E8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47F45A-9CE6-B66D-10C7-342133AF2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54A06-8F6F-BB11-0522-B10F45AE38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7A6A1-98B4-9A41-2A5E-8B36B8C1D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86045D-3398-C2F6-B514-31CCA19EF4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FB34FF-F605-5933-DEF6-F2DAEDD5A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B9C5FA-9373-CAC2-F069-58841427A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3FBD82-0424-E107-CC40-00CBC803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04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E925F-303D-1F59-4813-F90E2178A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C57958-C410-7C73-2322-8DC084FC5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688DF2-545C-75FA-53B9-7D9031B10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78B10D-AF43-BD3B-9BA8-DA186498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7083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4EC453-F44C-17EF-4578-907E7DC4F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05871B-CEAD-3EB4-46DB-858585829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35ADDF-3325-7935-B3E1-27F2C6BDB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270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3AF5D-FB1B-4FDC-5C41-9D8748C24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EDFAD5-D8A3-B6E5-3FC5-20BBE8BFB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41823-BA13-C00E-58C9-682DF784DB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C851D3-9CA4-DC43-1F37-D002EDA5C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B28A1E-7EF4-F889-383F-1B53845E1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823FA-28A4-D269-2FDB-7466F2925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7979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18297-72F3-E0E1-3149-A40F1B30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7AD592-0861-F65F-8BE6-C045AE1426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D7B24C-593D-D880-2E3D-EBFCB54FD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BD2D7D-1ADD-70CA-5993-112250D37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28441D-8D41-2C8D-2789-6ED1B75FD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6C637-BD30-C260-28DE-B88713B20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5891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501A55-7E63-F195-5BF3-FE9FDFA53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D2872-6370-2CD8-254A-98C79760B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88C23-79A6-92B8-3078-31812AFB4E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E2B5E5-4C26-4B50-8E3B-36A7C05FB98A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1B251-684E-21A5-B611-AC78A161A4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9B57F-F755-59BD-6C46-F490E8E82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89D4A-DFD7-452E-ACEB-E5176A20F7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4875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9B94D-1DAD-C766-0334-657D0134BD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Session Tracking with JSP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2E6AD6-ADFD-E2F1-DC4F-6C06FB9017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79177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4BE56-A652-BD19-E9D2-CB25A5A4C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28864-0189-40D0-B976-97423CD44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IN" dirty="0"/>
              <a:t>What are Cookies?</a:t>
            </a:r>
          </a:p>
          <a:p>
            <a:pPr>
              <a:lnSpc>
                <a:spcPct val="200000"/>
              </a:lnSpc>
            </a:pPr>
            <a:r>
              <a:rPr lang="en-IN" dirty="0"/>
              <a:t>Cookies API</a:t>
            </a:r>
          </a:p>
        </p:txBody>
      </p:sp>
    </p:spTree>
    <p:extLst>
      <p:ext uri="{BB962C8B-B14F-4D97-AF65-F5344CB8AC3E}">
        <p14:creationId xmlns:p14="http://schemas.microsoft.com/office/powerpoint/2010/main" val="371379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5BEF2-94F2-3117-1E31-C7BC632A2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Purpose of Cookies?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3E20B-D9B6-D4A3-B0DA-36EA71D96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IN" dirty="0"/>
              <a:t>Personalize a web site for a user</a:t>
            </a:r>
          </a:p>
          <a:p>
            <a:pPr>
              <a:lnSpc>
                <a:spcPct val="200000"/>
              </a:lnSpc>
            </a:pPr>
            <a:r>
              <a:rPr lang="en-US" dirty="0"/>
              <a:t>Keep track of user preference</a:t>
            </a:r>
            <a:r>
              <a:rPr lang="en-IN" dirty="0"/>
              <a:t>s</a:t>
            </a:r>
          </a:p>
          <a:p>
            <a:pPr lvl="1">
              <a:lnSpc>
                <a:spcPct val="200000"/>
              </a:lnSpc>
            </a:pPr>
            <a:r>
              <a:rPr lang="en-IN" dirty="0" err="1"/>
              <a:t>Favorite</a:t>
            </a:r>
            <a:r>
              <a:rPr lang="en-IN" dirty="0"/>
              <a:t> programming language: Java 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Favorite departure airport: Philadelphia (PHL</a:t>
            </a:r>
            <a:r>
              <a:rPr lang="en-IN" dirty="0"/>
              <a:t>)</a:t>
            </a:r>
          </a:p>
          <a:p>
            <a:pPr lvl="1">
              <a:lnSpc>
                <a:spcPct val="200000"/>
              </a:lnSpc>
            </a:pPr>
            <a:r>
              <a:rPr lang="en-IN" dirty="0"/>
              <a:t>Etc…</a:t>
            </a:r>
          </a:p>
        </p:txBody>
      </p:sp>
    </p:spTree>
    <p:extLst>
      <p:ext uri="{BB962C8B-B14F-4D97-AF65-F5344CB8AC3E}">
        <p14:creationId xmlns:p14="http://schemas.microsoft.com/office/powerpoint/2010/main" val="362534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3307D1-5D40-3445-6778-7506FC85E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DB1-FAB2-A0CC-1F40-4F0EA376D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a Cookie?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8CDC3-F007-7420-C4EB-F736669BD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data exchanged between web browser and server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74B729-9870-CCB7-264D-762B6D29F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714" y="2793472"/>
            <a:ext cx="9724103" cy="294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259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5BCA9-0BA6-3139-69DD-49A467C1B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Cookies -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E6262-EBD9-4365-4984-4FC303538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Name / value pair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23B2BF-53B5-D1C3-DE22-13FFA845A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559" y="2586576"/>
            <a:ext cx="10795819" cy="272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448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9E5C3-857C-202B-58B8-C34D3242F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Are Cookies Passed?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56E98-CEC7-9A18-31F2-E46086CE0E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Browser will only send cookies that match the server’s domain name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ABFEAF-0081-A69D-FBE8-B4CC0D6A9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729" y="2734907"/>
            <a:ext cx="10795820" cy="322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386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E3954-963A-B774-F8EE-89C809347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Cookie API -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F45A8-0A6A-22AC-749B-3AF3ECC31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Cookie class defined in package: </a:t>
            </a:r>
            <a:r>
              <a:rPr lang="en-US" dirty="0" err="1"/>
              <a:t>javax.servlet.http</a:t>
            </a:r>
            <a:endParaRPr lang="en-US" dirty="0"/>
          </a:p>
          <a:p>
            <a:pPr lvl="1">
              <a:lnSpc>
                <a:spcPct val="200000"/>
              </a:lnSpc>
            </a:pPr>
            <a:r>
              <a:rPr lang="en-US" dirty="0"/>
              <a:t>Package imported for free in all JSP pages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69658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405F-AFE8-646B-4691-0CED7BCA1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Cookie API - Constructor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684B22-C588-EC16-C8FB-E7860004E0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1548" y="2636930"/>
            <a:ext cx="10272252" cy="1839575"/>
          </a:xfrm>
        </p:spPr>
      </p:pic>
    </p:spTree>
    <p:extLst>
      <p:ext uri="{BB962C8B-B14F-4D97-AF65-F5344CB8AC3E}">
        <p14:creationId xmlns:p14="http://schemas.microsoft.com/office/powerpoint/2010/main" val="1568728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353B1-A508-8E19-C271-139F2A186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Cookies API - Sending Cookies to Browser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84AC8F-8975-18AC-DC3C-150643E07C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4842" y="1825625"/>
            <a:ext cx="9742315" cy="4351338"/>
          </a:xfrm>
        </p:spPr>
      </p:pic>
    </p:spTree>
    <p:extLst>
      <p:ext uri="{BB962C8B-B14F-4D97-AF65-F5344CB8AC3E}">
        <p14:creationId xmlns:p14="http://schemas.microsoft.com/office/powerpoint/2010/main" val="30195492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635D4-D37C-1623-C950-2C7D80BCE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Cookies API - Reading Cookies from the Browser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9A983A-C013-F9FD-BB29-B8E7679E3E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8323" y="1825625"/>
            <a:ext cx="8355354" cy="4351338"/>
          </a:xfrm>
        </p:spPr>
      </p:pic>
    </p:spTree>
    <p:extLst>
      <p:ext uri="{BB962C8B-B14F-4D97-AF65-F5344CB8AC3E}">
        <p14:creationId xmlns:p14="http://schemas.microsoft.com/office/powerpoint/2010/main" val="4224090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C7C45-6E3F-8922-01FB-621E87F29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Pulling It All Together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402927-D07F-C3D5-2D9F-2EC81119C2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0993" y="1916732"/>
            <a:ext cx="9050013" cy="3972479"/>
          </a:xfrm>
        </p:spPr>
      </p:pic>
    </p:spTree>
    <p:extLst>
      <p:ext uri="{BB962C8B-B14F-4D97-AF65-F5344CB8AC3E}">
        <p14:creationId xmlns:p14="http://schemas.microsoft.com/office/powerpoint/2010/main" val="3885445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B6386-3677-3900-0DDD-256BC0C23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5FB84-42A7-A40B-F00B-49AA9E761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IN" dirty="0"/>
              <a:t>Session Tracking Demo</a:t>
            </a:r>
          </a:p>
          <a:p>
            <a:pPr>
              <a:lnSpc>
                <a:spcPct val="200000"/>
              </a:lnSpc>
            </a:pPr>
            <a:r>
              <a:rPr lang="en-IN" dirty="0"/>
              <a:t>Session - Coding Steps</a:t>
            </a:r>
          </a:p>
          <a:p>
            <a:pPr>
              <a:lnSpc>
                <a:spcPct val="200000"/>
              </a:lnSpc>
            </a:pPr>
            <a:r>
              <a:rPr lang="en-IN" dirty="0"/>
              <a:t>Full JSP Session Example</a:t>
            </a:r>
          </a:p>
        </p:txBody>
      </p:sp>
    </p:spTree>
    <p:extLst>
      <p:ext uri="{BB962C8B-B14F-4D97-AF65-F5344CB8AC3E}">
        <p14:creationId xmlns:p14="http://schemas.microsoft.com/office/powerpoint/2010/main" val="1858130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96803-D30E-2DE9-ADCB-DF66797BE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JSP session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F7F9F-ABE1-6461-A033-E394AEE3D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JSP session is created once for user’s browser session. Unique for this user</a:t>
            </a:r>
          </a:p>
          <a:p>
            <a:r>
              <a:rPr lang="en-US" dirty="0"/>
              <a:t>Commonly used when you need to keep track of the user’s actions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F4641E-98FD-B794-7292-E136CC661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308" y="3452365"/>
            <a:ext cx="8004437" cy="292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268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9C3A1-6610-126B-EF32-4EC2BA23C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Session Demo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A0411-011C-5E40-2FC0-C39BC149E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IN" dirty="0"/>
              <a:t>JSP page to manage a TO DO list</a:t>
            </a:r>
          </a:p>
          <a:p>
            <a:pPr>
              <a:lnSpc>
                <a:spcPct val="200000"/>
              </a:lnSpc>
            </a:pPr>
            <a:r>
              <a:rPr lang="en-US" dirty="0"/>
              <a:t>List of items will be stored in the user’s session object</a:t>
            </a:r>
            <a:endParaRPr lang="en-IN" dirty="0"/>
          </a:p>
          <a:p>
            <a:pPr>
              <a:lnSpc>
                <a:spcPct val="200000"/>
              </a:lnSpc>
            </a:pPr>
            <a:r>
              <a:rPr lang="en-US" dirty="0"/>
              <a:t>Each user will have their own TO DO list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0767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70056-EB20-065B-D7FD-653442E23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Big Picture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5B838A-D493-25F4-3416-7D05F7B403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1287" y="1825625"/>
            <a:ext cx="7529426" cy="4351338"/>
          </a:xfrm>
        </p:spPr>
      </p:pic>
    </p:spTree>
    <p:extLst>
      <p:ext uri="{BB962C8B-B14F-4D97-AF65-F5344CB8AC3E}">
        <p14:creationId xmlns:p14="http://schemas.microsoft.com/office/powerpoint/2010/main" val="3533973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7A968-5B4E-5836-8033-09112C16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data to session object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F464CE-2518-BE52-BD08-B95AB0E536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53393"/>
            <a:ext cx="10515600" cy="3495802"/>
          </a:xfrm>
        </p:spPr>
      </p:pic>
    </p:spTree>
    <p:extLst>
      <p:ext uri="{BB962C8B-B14F-4D97-AF65-F5344CB8AC3E}">
        <p14:creationId xmlns:p14="http://schemas.microsoft.com/office/powerpoint/2010/main" val="655729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155AF-6F1C-9FE7-2EC9-BC9CB9FF0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Retrieve data from session object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89A77F-2374-3AD3-4FE2-8F03431DF2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96710"/>
            <a:ext cx="10515600" cy="3409167"/>
          </a:xfrm>
        </p:spPr>
      </p:pic>
    </p:spTree>
    <p:extLst>
      <p:ext uri="{BB962C8B-B14F-4D97-AF65-F5344CB8AC3E}">
        <p14:creationId xmlns:p14="http://schemas.microsoft.com/office/powerpoint/2010/main" val="630392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2DCD8-5CBE-90EC-A2D2-E2AC5125B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JSP Session - Other useful methods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7D06028-DCA1-45B1-CFB2-B02AD30FCF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07883"/>
            <a:ext cx="10515600" cy="3786822"/>
          </a:xfrm>
        </p:spPr>
      </p:pic>
    </p:spTree>
    <p:extLst>
      <p:ext uri="{BB962C8B-B14F-4D97-AF65-F5344CB8AC3E}">
        <p14:creationId xmlns:p14="http://schemas.microsoft.com/office/powerpoint/2010/main" val="2552283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67A99-83BB-855C-8835-AE42BC6CE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Cookies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F3579-1D73-995F-AC58-F94E84218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7165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219</Words>
  <Application>Microsoft Office PowerPoint</Application>
  <PresentationFormat>Widescreen</PresentationFormat>
  <Paragraphs>39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Session Tracking with JSP</vt:lpstr>
      <vt:lpstr>Topics</vt:lpstr>
      <vt:lpstr>JSP session object</vt:lpstr>
      <vt:lpstr>Session Demo Example</vt:lpstr>
      <vt:lpstr>Big Picture</vt:lpstr>
      <vt:lpstr>Add data to session object</vt:lpstr>
      <vt:lpstr>Retrieve data from session object</vt:lpstr>
      <vt:lpstr>JSP Session - Other useful methods</vt:lpstr>
      <vt:lpstr>Cookies</vt:lpstr>
      <vt:lpstr>Topics</vt:lpstr>
      <vt:lpstr>What is the Purpose of Cookies?</vt:lpstr>
      <vt:lpstr>What is a Cookie?</vt:lpstr>
      <vt:lpstr>Cookies - Contents</vt:lpstr>
      <vt:lpstr>How Are Cookies Passed?</vt:lpstr>
      <vt:lpstr>Cookie API - Package</vt:lpstr>
      <vt:lpstr>Cookie API - Constructor</vt:lpstr>
      <vt:lpstr>Cookies API - Sending Cookies to Browser</vt:lpstr>
      <vt:lpstr>Cookies API - Reading Cookies from the Browser</vt:lpstr>
      <vt:lpstr>Pulling It All Together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Ranganathan Kasiganesan</dc:creator>
  <cp:lastModifiedBy>Ranganathan Kasiganesan</cp:lastModifiedBy>
  <cp:revision>4</cp:revision>
  <dcterms:created xsi:type="dcterms:W3CDTF">2025-03-15T12:56:56Z</dcterms:created>
  <dcterms:modified xsi:type="dcterms:W3CDTF">2025-04-01T12:11:23Z</dcterms:modified>
</cp:coreProperties>
</file>

<file path=docProps/thumbnail.jpeg>
</file>